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PT Sans" panose="020B05030202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au mahl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12" autoAdjust="0"/>
  </p:normalViewPr>
  <p:slideViewPr>
    <p:cSldViewPr snapToGrid="0">
      <p:cViewPr varScale="1">
        <p:scale>
          <a:sx n="178" d="100"/>
          <a:sy n="178" d="100"/>
        </p:scale>
        <p:origin x="131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93d0f0cf2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93d0f0cf2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6ddfa70f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6ddfa70f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6ddfa70f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6ddfa70f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6ddfa70f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6ddfa70f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6ddfa70f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6ddfa70f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ddfa70f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6ddfa70f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6ddfa70f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6ddfa70f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PT Sans" panose="020B0604020202020204" pitchFamily="34" charset="0"/>
              </a:rPr>
              <a:t> In a covert timing channel a process will relay information by modulating the use of system resources based on different timing.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PT Sans" panose="020B0604020202020204" pitchFamily="34" charset="0"/>
              </a:rPr>
              <a:t>With a covert storage channel, a process writes data to a storage location where a process of a lower clearance level is able to read it.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6ddfa70f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6ddfa70f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6ddfa70f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6ddfa70f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93d0f0cf2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93d0f0cf2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93d0f0cf2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93d0f0cf2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93d0f0cf2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93d0f0cf2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93d0f0cf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93d0f0cf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078600" y="975250"/>
            <a:ext cx="5017500" cy="2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5000" dirty="0"/>
              <a:t>Telegram</a:t>
            </a:r>
            <a:endParaRPr sz="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5000" dirty="0"/>
              <a:t>Covert Channel</a:t>
            </a:r>
            <a:endParaRPr sz="5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904225" y="3934075"/>
            <a:ext cx="36120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Bart Hofman , Paolo Scattolin, Martijn Peijer &amp; Beau Mahler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Group: 20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049" y="2045887"/>
            <a:ext cx="421019" cy="41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500 000 random characters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13" y="1307850"/>
            <a:ext cx="6059274" cy="34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700"/>
              <a:t>Telegram Bot</a:t>
            </a:r>
            <a:endParaRPr sz="3700"/>
          </a:p>
        </p:txBody>
      </p:sp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Covert channel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Telegram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Setting up bot(s) - @Botfather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Token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Communication</a:t>
            </a:r>
            <a:endParaRPr sz="2000"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725" y="1365650"/>
            <a:ext cx="1206099" cy="120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100" y="2857775"/>
            <a:ext cx="1837624" cy="183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leBot">
            <a:hlinkClick r:id="" action="ppaction://media"/>
            <a:extLst>
              <a:ext uri="{FF2B5EF4-FFF2-40B4-BE49-F238E27FC236}">
                <a16:creationId xmlns:a16="http://schemas.microsoft.com/office/drawing/2014/main" id="{F8E452D2-6149-456B-982E-2A1EDE8AC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9370" y="151896"/>
            <a:ext cx="7252123" cy="4532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700"/>
              <a:t>Evaluation</a:t>
            </a:r>
            <a:endParaRPr sz="3700"/>
          </a:p>
        </p:txBody>
      </p:sp>
      <p:sp>
        <p:nvSpPr>
          <p:cNvPr id="218" name="Google Shape;218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000"/>
              <a:t>Pros:</a:t>
            </a:r>
            <a:endParaRPr sz="20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Quite safe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Easy to use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Cost-free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Can choose own images and messages</a:t>
            </a:r>
            <a:endParaRPr sz="2000"/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000"/>
              <a:t>Cons:</a:t>
            </a:r>
            <a:endParaRPr sz="20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Not hard to detect*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Only works on uncompressed images and formats (ex. png)</a:t>
            </a:r>
            <a:endParaRPr sz="20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700"/>
              <a:t>Questions</a:t>
            </a:r>
            <a:endParaRPr sz="3700"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550" y="1618213"/>
            <a:ext cx="56102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46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700"/>
              <a:t>Table of contents</a:t>
            </a:r>
            <a:endParaRPr sz="3700"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197050" y="1647875"/>
            <a:ext cx="70389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Introduction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Steganography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Telegram Bot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Demo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Evaluation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Questions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700" dirty="0"/>
              <a:t>Introduction - Covert Channels</a:t>
            </a:r>
            <a:endParaRPr sz="3700" dirty="0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253525" y="16188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2000"/>
              <a:buChar char="●"/>
            </a:pPr>
            <a:r>
              <a:rPr lang="nl" sz="2000" dirty="0">
                <a:solidFill>
                  <a:schemeClr val="bg1"/>
                </a:solidFill>
              </a:rPr>
              <a:t>A covert channel is </a:t>
            </a:r>
            <a:r>
              <a:rPr lang="nl" sz="2000" b="1" dirty="0">
                <a:solidFill>
                  <a:schemeClr val="bg1"/>
                </a:solidFill>
              </a:rPr>
              <a:t>a communication channel that can be exploited by a process to transfer information </a:t>
            </a:r>
            <a:r>
              <a:rPr lang="nl" sz="2000" dirty="0">
                <a:solidFill>
                  <a:schemeClr val="bg1"/>
                </a:solidFill>
              </a:rPr>
              <a:t>using non-standard methods.</a:t>
            </a:r>
            <a:endParaRPr sz="2000" dirty="0">
              <a:solidFill>
                <a:schemeClr val="bg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2000"/>
              <a:buChar char="●"/>
            </a:pPr>
            <a:r>
              <a:rPr lang="nl" sz="2000" dirty="0">
                <a:solidFill>
                  <a:schemeClr val="bg1"/>
                </a:solidFill>
              </a:rPr>
              <a:t>Mostly against system design.</a:t>
            </a:r>
            <a:endParaRPr sz="2000" dirty="0">
              <a:solidFill>
                <a:schemeClr val="bg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2000"/>
              <a:buChar char="●"/>
            </a:pPr>
            <a:r>
              <a:rPr lang="nl" sz="2000" b="1" dirty="0">
                <a:solidFill>
                  <a:schemeClr val="bg1"/>
                </a:solidFill>
              </a:rPr>
              <a:t>Storage Channels,</a:t>
            </a:r>
            <a:r>
              <a:rPr lang="nl" sz="2000" dirty="0">
                <a:solidFill>
                  <a:schemeClr val="bg1"/>
                </a:solidFill>
              </a:rPr>
              <a:t> our choice.</a:t>
            </a:r>
            <a:endParaRPr sz="2000" dirty="0">
              <a:solidFill>
                <a:schemeClr val="bg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2000"/>
              <a:buChar char="●"/>
            </a:pPr>
            <a:r>
              <a:rPr lang="nl" sz="2000" b="1" dirty="0">
                <a:solidFill>
                  <a:schemeClr val="bg1"/>
                </a:solidFill>
              </a:rPr>
              <a:t>Timing Channels.</a:t>
            </a:r>
            <a:endParaRPr sz="2000" b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700"/>
              <a:t>Introduction - The Project</a:t>
            </a:r>
            <a:endParaRPr sz="370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20825" y="15196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 dirty="0"/>
              <a:t>Python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 dirty="0"/>
              <a:t>Encode/Decode images with Steganography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 dirty="0"/>
              <a:t>Communicate with a bot using Telegram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 dirty="0"/>
              <a:t>Windows/Linux/OSX based</a:t>
            </a:r>
            <a:endParaRPr sz="2000" dirty="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550" y="1365650"/>
            <a:ext cx="1023576" cy="10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825" y="2942900"/>
            <a:ext cx="2482300" cy="18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700"/>
              <a:t>Steganography</a:t>
            </a:r>
            <a:endParaRPr sz="3700"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Encoding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Decoding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Key based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Uncompressed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nl" sz="2000"/>
              <a:t>Values of the message hidden pixels 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Schema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32" y="1708741"/>
            <a:ext cx="64865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Encoder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962" y="1307850"/>
            <a:ext cx="589597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Decoder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792" y="1307850"/>
            <a:ext cx="7011200" cy="276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This is a secret message, please do not share it with anyone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50" y="1949238"/>
            <a:ext cx="3818399" cy="21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850" y="1949225"/>
            <a:ext cx="3818399" cy="214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/>
          <p:nvPr/>
        </p:nvSpPr>
        <p:spPr>
          <a:xfrm>
            <a:off x="4213950" y="2478800"/>
            <a:ext cx="819900" cy="69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223</Words>
  <Application>Microsoft Office PowerPoint</Application>
  <PresentationFormat>On-screen Show (16:9)</PresentationFormat>
  <Paragraphs>51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Lato</vt:lpstr>
      <vt:lpstr>Montserrat</vt:lpstr>
      <vt:lpstr>PT Sans</vt:lpstr>
      <vt:lpstr>Focus</vt:lpstr>
      <vt:lpstr>Telegram Covert Channel</vt:lpstr>
      <vt:lpstr>Table of contents</vt:lpstr>
      <vt:lpstr>Introduction - Covert Channels</vt:lpstr>
      <vt:lpstr>Introduction - The Project</vt:lpstr>
      <vt:lpstr>Steganography</vt:lpstr>
      <vt:lpstr>Schema</vt:lpstr>
      <vt:lpstr>Encoder</vt:lpstr>
      <vt:lpstr>Decoder</vt:lpstr>
      <vt:lpstr>This is a secret message, please do not share it with anyone</vt:lpstr>
      <vt:lpstr>500 000 random characters</vt:lpstr>
      <vt:lpstr>Telegram Bot</vt:lpstr>
      <vt:lpstr>PowerPoint Presentation</vt:lpstr>
      <vt:lpstr>Evaluation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 Covert Channel</dc:title>
  <cp:lastModifiedBy>Paolo Scattolin</cp:lastModifiedBy>
  <cp:revision>4</cp:revision>
  <dcterms:modified xsi:type="dcterms:W3CDTF">2021-12-20T10:10:51Z</dcterms:modified>
</cp:coreProperties>
</file>